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437" r:id="rId3"/>
    <p:sldId id="469" r:id="rId4"/>
    <p:sldId id="470" r:id="rId5"/>
    <p:sldId id="471"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69"/>
            <p14:sldId id="470"/>
            <p14:sldId id="471"/>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IV</a:t>
            </a:r>
            <a:br>
              <a:rPr lang="en-US" b="1" dirty="0" smtClean="0">
                <a:solidFill>
                  <a:srgbClr val="C00000"/>
                </a:solidFill>
              </a:rPr>
            </a:br>
            <a:r>
              <a:rPr lang="en-US" dirty="0"/>
              <a:t> </a:t>
            </a:r>
            <a:r>
              <a:rPr lang="en-US" dirty="0"/>
              <a:t>evaluate and secure the crime scene.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a:t>
            </a:r>
            <a:r>
              <a:rPr lang="en-US" dirty="0"/>
              <a:t>evaluate and secure the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93647"/>
          </a:xfrm>
          <a:prstGeom prst="rect">
            <a:avLst/>
          </a:prstGeom>
        </p:spPr>
        <p:txBody>
          <a:bodyPr wrap="square">
            <a:spAutoFit/>
          </a:bodyPr>
          <a:lstStyle/>
          <a:p>
            <a:r>
              <a:rPr lang="en-US" sz="2400" dirty="0"/>
              <a:t>Evaluating and securing a crime scene is crucial for preserving evidence and ensuring a thorough investigation. Here are key steps to consider:</a:t>
            </a:r>
          </a:p>
          <a:p>
            <a:r>
              <a:rPr lang="en-US" sz="2400" b="1" dirty="0"/>
              <a:t>Ensure Safety:</a:t>
            </a:r>
            <a:endParaRPr lang="en-US" sz="2400" dirty="0"/>
          </a:p>
          <a:p>
            <a:pPr lvl="1"/>
            <a:r>
              <a:rPr lang="en-US" sz="2400" dirty="0"/>
              <a:t>Prioritize the safety of yourself, your team, and any potential witnesses.</a:t>
            </a:r>
          </a:p>
          <a:p>
            <a:pPr lvl="1"/>
            <a:r>
              <a:rPr lang="en-US" sz="2400" dirty="0"/>
              <a:t>Identify and address any immediate dangers or hazards.</a:t>
            </a:r>
          </a:p>
          <a:p>
            <a:pPr lvl="1"/>
            <a:r>
              <a:rPr lang="en-US" sz="2400" dirty="0"/>
              <a:t>Request medical assistance for injured individuals if necessary.</a:t>
            </a:r>
          </a:p>
          <a:p>
            <a:r>
              <a:rPr lang="en-US" sz="2400" b="1" dirty="0"/>
              <a:t>Establish Boundaries:</a:t>
            </a:r>
            <a:endParaRPr lang="en-US" sz="2400" dirty="0"/>
          </a:p>
          <a:p>
            <a:pPr lvl="1"/>
            <a:r>
              <a:rPr lang="en-US" sz="2400" dirty="0"/>
              <a:t>Define the perimeter of the crime scene to prevent contamination and unauthorized access.</a:t>
            </a:r>
          </a:p>
          <a:p>
            <a:pPr lvl="1"/>
            <a:r>
              <a:rPr lang="en-US" sz="2400" dirty="0"/>
              <a:t>Use physical barriers (e.g., tape, cones) to cordon off the area.</a:t>
            </a:r>
          </a:p>
          <a:p>
            <a:pPr lvl="1"/>
            <a:r>
              <a:rPr lang="en-US" sz="2400" dirty="0"/>
              <a:t>Designate specific entry and exit points for authorized personnel.</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a:t>
            </a:r>
            <a:r>
              <a:rPr lang="en-US" dirty="0"/>
              <a:t>evaluate and secure the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62979"/>
          </a:xfrm>
          <a:prstGeom prst="rect">
            <a:avLst/>
          </a:prstGeom>
        </p:spPr>
        <p:txBody>
          <a:bodyPr wrap="square">
            <a:spAutoFit/>
          </a:bodyPr>
          <a:lstStyle/>
          <a:p>
            <a:r>
              <a:rPr lang="en-US" sz="2400" b="1" dirty="0"/>
              <a:t>Document the Scene:</a:t>
            </a:r>
            <a:endParaRPr lang="en-US" sz="2400" dirty="0"/>
          </a:p>
          <a:p>
            <a:pPr lvl="1"/>
            <a:r>
              <a:rPr lang="en-US" sz="2400" dirty="0"/>
              <a:t>Take overall photographs of the scene before any alterations are made.</a:t>
            </a:r>
          </a:p>
          <a:p>
            <a:pPr lvl="1"/>
            <a:r>
              <a:rPr lang="en-US" sz="2400" dirty="0"/>
              <a:t>Create a rough sketch of the crime scene, noting the locations of evidence, victims, and other relevant details.</a:t>
            </a:r>
          </a:p>
          <a:p>
            <a:pPr lvl="1"/>
            <a:r>
              <a:rPr lang="en-US" sz="2400" dirty="0"/>
              <a:t>Document the scene with detailed photographs, capturing all angles and perspectives.</a:t>
            </a:r>
          </a:p>
          <a:p>
            <a:r>
              <a:rPr lang="en-US" sz="2400" b="1" dirty="0"/>
              <a:t>Collect Evidence:</a:t>
            </a:r>
            <a:endParaRPr lang="en-US" sz="2400" dirty="0"/>
          </a:p>
          <a:p>
            <a:pPr lvl="1"/>
            <a:r>
              <a:rPr lang="en-US" sz="2400" dirty="0"/>
              <a:t>Identify and collect physical evidence, such as weapons, clothing, and personal belongings.</a:t>
            </a:r>
          </a:p>
          <a:p>
            <a:pPr lvl="1"/>
            <a:r>
              <a:rPr lang="en-US" sz="2400" dirty="0"/>
              <a:t>Use proper techniques and tools (e.g., gloves, tweezers) to avoid contaminating evidence.</a:t>
            </a:r>
          </a:p>
          <a:p>
            <a:pPr lvl="1"/>
            <a:r>
              <a:rPr lang="en-US" sz="2400" dirty="0"/>
              <a:t>Package and label each piece of evidence, maintaining the chain of custody.</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14136311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a:t>
            </a:r>
            <a:r>
              <a:rPr lang="en-US" dirty="0"/>
              <a:t>evaluate and secure the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62979"/>
          </a:xfrm>
          <a:prstGeom prst="rect">
            <a:avLst/>
          </a:prstGeom>
        </p:spPr>
        <p:txBody>
          <a:bodyPr wrap="square">
            <a:spAutoFit/>
          </a:bodyPr>
          <a:lstStyle/>
          <a:p>
            <a:r>
              <a:rPr lang="en-US" sz="2400" b="1" dirty="0"/>
              <a:t>Document Conditions:</a:t>
            </a:r>
            <a:endParaRPr lang="en-US" sz="2400" dirty="0"/>
          </a:p>
          <a:p>
            <a:pPr lvl="1"/>
            <a:r>
              <a:rPr lang="en-US" sz="2400" dirty="0"/>
              <a:t>Note environmental conditions (e.g., weather, lighting) that may affect evidence.</a:t>
            </a:r>
          </a:p>
          <a:p>
            <a:pPr lvl="1"/>
            <a:r>
              <a:rPr lang="en-US" sz="2400" dirty="0"/>
              <a:t>Record the time and date of your arrival and any changes that occur during the investigation.</a:t>
            </a:r>
          </a:p>
          <a:p>
            <a:r>
              <a:rPr lang="en-US" sz="2400" b="1" dirty="0"/>
              <a:t>Interview Witnesses:</a:t>
            </a:r>
            <a:endParaRPr lang="en-US" sz="2400" dirty="0"/>
          </a:p>
          <a:p>
            <a:pPr lvl="1"/>
            <a:r>
              <a:rPr lang="en-US" sz="2400" dirty="0"/>
              <a:t>Interview witnesses as soon as possible to gather their initial observations.</a:t>
            </a:r>
          </a:p>
          <a:p>
            <a:pPr lvl="1"/>
            <a:r>
              <a:rPr lang="en-US" sz="2400" dirty="0"/>
              <a:t>Obtain contact information for follow-up interviews or additional information.</a:t>
            </a:r>
          </a:p>
          <a:p>
            <a:r>
              <a:rPr lang="en-US" sz="2400" b="1" dirty="0"/>
              <a:t>Search for Additional Evidence:</a:t>
            </a:r>
            <a:endParaRPr lang="en-US" sz="2400" dirty="0"/>
          </a:p>
          <a:p>
            <a:pPr lvl="1"/>
            <a:r>
              <a:rPr lang="en-US" sz="2400" dirty="0"/>
              <a:t>Conduct a systematic search of the entire crime scene, considering both obvious and hidden areas.</a:t>
            </a:r>
          </a:p>
          <a:p>
            <a:pPr lvl="1"/>
            <a:r>
              <a:rPr lang="en-US" sz="2400" dirty="0"/>
              <a:t>Document the locations of any additional evidence discovered.</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75228834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a:t>
            </a:r>
            <a:r>
              <a:rPr lang="en-US" dirty="0"/>
              <a:t>evaluate and secure the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632311"/>
          </a:xfrm>
          <a:prstGeom prst="rect">
            <a:avLst/>
          </a:prstGeom>
        </p:spPr>
        <p:txBody>
          <a:bodyPr wrap="square">
            <a:spAutoFit/>
          </a:bodyPr>
          <a:lstStyle/>
          <a:p>
            <a:r>
              <a:rPr lang="en-US" sz="2400" b="1" dirty="0"/>
              <a:t>Collaborate with Experts:</a:t>
            </a:r>
            <a:endParaRPr lang="en-US" sz="2400" dirty="0"/>
          </a:p>
          <a:p>
            <a:pPr lvl="1"/>
            <a:r>
              <a:rPr lang="en-US" sz="2400" dirty="0"/>
              <a:t>Consult with forensic experts, if necessary, to analyze specific types of evidence (e.g., DNA, ballistics).</a:t>
            </a:r>
          </a:p>
          <a:p>
            <a:r>
              <a:rPr lang="en-US" sz="2400" b="1" dirty="0"/>
              <a:t>Record and Report:</a:t>
            </a:r>
            <a:endParaRPr lang="en-US" sz="2400" dirty="0"/>
          </a:p>
          <a:p>
            <a:pPr lvl="1"/>
            <a:r>
              <a:rPr lang="en-US" sz="2400" dirty="0"/>
              <a:t>Keep detailed records of your actions, observations, and decisions.</a:t>
            </a:r>
          </a:p>
          <a:p>
            <a:pPr lvl="1"/>
            <a:r>
              <a:rPr lang="en-US" sz="2400" dirty="0"/>
              <a:t>Prepare a comprehensive crime scene report detailing the procedures followed, evidence collected, and the overall condition of the scene</a:t>
            </a:r>
            <a:r>
              <a:rPr lang="en-US" sz="2400" dirty="0" smtClean="0"/>
              <a:t>.</a:t>
            </a:r>
          </a:p>
          <a:p>
            <a:pPr lvl="1"/>
            <a:r>
              <a:rPr lang="en-US" sz="2400" dirty="0"/>
              <a:t>Remember, the specific procedures may vary depending on the nature of the crime and the jurisdiction. Always follow the guidelines and protocols established by your law enforcement agency or forensic team. Additionally, consider seeking the expertise of crime scene investigators and forensic specialists to ensure a thorough and accurate evaluation of the scene.</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19765208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512</Words>
  <Application>Microsoft Office PowerPoint</Application>
  <PresentationFormat>On-screen Show (4:3)</PresentationFormat>
  <Paragraphs>53</Paragraphs>
  <Slides>6</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Times New Roman</vt:lpstr>
      <vt:lpstr>Office Theme</vt:lpstr>
      <vt:lpstr>DR SNSRCAS, CBE  Introduction to Digital Forensics 21PCA213  I MCA  ODD SEM UNIT IV  evaluate and secure the crime scene.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261</cp:revision>
  <dcterms:created xsi:type="dcterms:W3CDTF">2006-08-16T00:00:00Z</dcterms:created>
  <dcterms:modified xsi:type="dcterms:W3CDTF">2023-11-26T11:55:40Z</dcterms:modified>
</cp:coreProperties>
</file>